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9" r:id="rId4"/>
    <p:sldId id="263" r:id="rId5"/>
    <p:sldId id="265" r:id="rId6"/>
    <p:sldId id="267" r:id="rId7"/>
    <p:sldId id="259" r:id="rId8"/>
    <p:sldId id="260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D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18216-BF1B-4282-A057-57EB03158F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5891-5E0C-4D73-BC5D-04DF51CF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85891-5E0C-4D73-BC5D-04DF51CF4C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30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4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65CC0A-C4DD-49CB-A151-B52DA832E15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B6D574-9E1A-4F67-9DC0-B0C860D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62374962-900E-4EA2-99F1-EE181E84B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44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197FD66-BFC9-4654-B2D2-5502E6A4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200" dirty="0"/>
            </a:br>
            <a:r>
              <a:rPr lang="en-US" sz="4200" dirty="0"/>
              <a:t>The Silent Manor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C1B357-B6F8-4D74-9835-24769154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700978"/>
            <a:ext cx="12191979" cy="23545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Cenker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Cennet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Code / Programming</a:t>
            </a:r>
          </a:p>
          <a:p>
            <a:pPr>
              <a:lnSpc>
                <a:spcPct val="90000"/>
              </a:lnSpc>
            </a:pP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Emre Ozan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Design and Story</a:t>
            </a:r>
          </a:p>
          <a:p>
            <a:pPr>
              <a:lnSpc>
                <a:spcPct val="90000"/>
              </a:lnSpc>
            </a:pP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Hamit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Akbaş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3D</a:t>
            </a:r>
          </a:p>
          <a:p>
            <a:pPr>
              <a:lnSpc>
                <a:spcPct val="90000"/>
              </a:lnSpc>
            </a:pP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Gökdeniz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Çetin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2D / 3D</a:t>
            </a:r>
          </a:p>
          <a:p>
            <a:pPr>
              <a:lnSpc>
                <a:spcPct val="90000"/>
              </a:lnSpc>
            </a:pP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Mert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Ünlü</a:t>
            </a:r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Music / Audio</a:t>
            </a:r>
          </a:p>
          <a:p>
            <a:pPr>
              <a:lnSpc>
                <a:spcPct val="9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7032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ünbatımı, güneş, oturma, sarı içeren bir resim&#10;&#10;Açıklama otomatik olarak oluşturuldu">
            <a:extLst>
              <a:ext uri="{FF2B5EF4-FFF2-40B4-BE49-F238E27FC236}">
                <a16:creationId xmlns:a16="http://schemas.microsoft.com/office/drawing/2014/main" id="{88F746F6-2E5A-4ACB-811E-F6C4CE1E1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3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22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151395-3723-4E9C-B73D-3FCA68AF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4" y="845389"/>
            <a:ext cx="3596420" cy="979017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Game Features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484D31-7DF1-49C0-AC5E-1FD5D4CB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4" y="1968238"/>
            <a:ext cx="3531684" cy="3679189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Game Type: </a:t>
            </a:r>
          </a:p>
          <a:p>
            <a:r>
              <a:rPr lang="en-US" dirty="0"/>
              <a:t>High Tension / Adventure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Camera View: </a:t>
            </a:r>
          </a:p>
          <a:p>
            <a:r>
              <a:rPr lang="en-US" dirty="0"/>
              <a:t>FPP (First Person Perspective)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Game Build:</a:t>
            </a:r>
          </a:p>
          <a:p>
            <a:r>
              <a:rPr lang="en-US" dirty="0"/>
              <a:t>3D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609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iç mekan, dizüstü, bilgisayar, tablo içeren bir resim&#10;&#10;Açıklama otomatik olarak oluşturuldu">
            <a:extLst>
              <a:ext uri="{FF2B5EF4-FFF2-40B4-BE49-F238E27FC236}">
                <a16:creationId xmlns:a16="http://schemas.microsoft.com/office/drawing/2014/main" id="{C282D2B5-CB50-40D6-BCAB-97E89FBE5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5" r="1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24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57D09-5E30-4C05-AA78-F09A027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</a:rPr>
              <a:t>Story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A71870D-AE2D-444E-8C2D-DE2EFCDB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Autofit/>
          </a:bodyPr>
          <a:lstStyle/>
          <a:p>
            <a:r>
              <a:rPr lang="en-US" dirty="0"/>
              <a:t>Player is an Investigator</a:t>
            </a:r>
          </a:p>
          <a:p>
            <a:r>
              <a:rPr lang="en-US" dirty="0"/>
              <a:t>He is hired to find a lost woman</a:t>
            </a:r>
          </a:p>
          <a:p>
            <a:r>
              <a:rPr lang="en-US" dirty="0"/>
              <a:t>He came to the Manor which the lost woman last seen for investigation</a:t>
            </a:r>
          </a:p>
          <a:p>
            <a:r>
              <a:rPr lang="en-US" dirty="0"/>
              <a:t>He learns hidden secrets and solves the crime</a:t>
            </a:r>
          </a:p>
          <a:p>
            <a:r>
              <a:rPr lang="en-US" dirty="0"/>
              <a:t>He escapes the Cursed Place</a:t>
            </a:r>
          </a:p>
        </p:txBody>
      </p:sp>
    </p:spTree>
    <p:extLst>
      <p:ext uri="{BB962C8B-B14F-4D97-AF65-F5344CB8AC3E}">
        <p14:creationId xmlns:p14="http://schemas.microsoft.com/office/powerpoint/2010/main" val="15892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979FD4B-6A9E-45A5-9CC2-219FF8C6C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666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FC57D09-5E30-4C05-AA78-F09A027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2037"/>
            <a:ext cx="5326602" cy="9485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Mini Puzzles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33519E-2A1A-4AEF-B1DD-1EB5CF57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62763"/>
            <a:ext cx="5441133" cy="2312507"/>
          </a:xfrm>
        </p:spPr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dirty="0"/>
              <a:t>The Player can </a:t>
            </a:r>
            <a:r>
              <a:rPr lang="en-US" dirty="0">
                <a:solidFill>
                  <a:srgbClr val="FFFF00"/>
                </a:solidFill>
              </a:rPr>
              <a:t>solve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these puzzles </a:t>
            </a:r>
            <a:r>
              <a:rPr lang="en-US" dirty="0"/>
              <a:t>with</a:t>
            </a:r>
          </a:p>
          <a:p>
            <a:pPr marL="36900" indent="0" algn="ctr">
              <a:buNone/>
            </a:pPr>
            <a:r>
              <a:rPr lang="en-US" dirty="0"/>
              <a:t>  in game </a:t>
            </a:r>
            <a:r>
              <a:rPr lang="en-US" dirty="0">
                <a:solidFill>
                  <a:srgbClr val="FFFF00"/>
                </a:solidFill>
              </a:rPr>
              <a:t>evidences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eye-coordination</a:t>
            </a:r>
            <a:r>
              <a:rPr lang="en-US" dirty="0"/>
              <a:t> skills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3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4AEF163-2FE4-41D6-B3A7-E455B1B4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FC57D09-5E30-4C05-AA78-F09A027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Cutscenes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33519E-2A1A-4AEF-B1DD-1EB5CF57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3598339"/>
            <a:ext cx="944003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The Silent Manor </a:t>
            </a:r>
            <a:r>
              <a:rPr lang="en-US" dirty="0">
                <a:solidFill>
                  <a:schemeClr val="tx1"/>
                </a:solidFill>
              </a:rPr>
              <a:t>game, generally tells the story with </a:t>
            </a:r>
            <a:r>
              <a:rPr lang="en-US" dirty="0">
                <a:solidFill>
                  <a:srgbClr val="FFFF00"/>
                </a:solidFill>
              </a:rPr>
              <a:t>cutscenes</a:t>
            </a:r>
            <a:r>
              <a:rPr lang="en-US" dirty="0">
                <a:solidFill>
                  <a:schemeClr val="tx1"/>
                </a:solidFill>
              </a:rPr>
              <a:t> when the player interacts with </a:t>
            </a:r>
            <a:r>
              <a:rPr lang="en-US" dirty="0">
                <a:solidFill>
                  <a:srgbClr val="FFFF00"/>
                </a:solidFill>
              </a:rPr>
              <a:t>highlighted</a:t>
            </a:r>
            <a:r>
              <a:rPr lang="en-US" dirty="0">
                <a:solidFill>
                  <a:schemeClr val="tx1"/>
                </a:solidFill>
              </a:rPr>
              <a:t> items </a:t>
            </a:r>
          </a:p>
        </p:txBody>
      </p:sp>
    </p:spTree>
    <p:extLst>
      <p:ext uri="{BB962C8B-B14F-4D97-AF65-F5344CB8AC3E}">
        <p14:creationId xmlns:p14="http://schemas.microsoft.com/office/powerpoint/2010/main" val="186353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iç mekan, tablo, oturma, küçük içeren bir resim&#10;&#10;Açıklama otomatik olarak oluşturuldu">
            <a:extLst>
              <a:ext uri="{FF2B5EF4-FFF2-40B4-BE49-F238E27FC236}">
                <a16:creationId xmlns:a16="http://schemas.microsoft.com/office/drawing/2014/main" id="{B72CC3EE-3B9A-4E0D-9DBF-8AFDE1AB0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574" r="20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FC57D09-5E30-4C05-AA78-F09A027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485454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Interactions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33519E-2A1A-4AEF-B1DD-1EB5CF57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3429000"/>
            <a:ext cx="944003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Player can </a:t>
            </a:r>
            <a:r>
              <a:rPr lang="en-US" dirty="0">
                <a:solidFill>
                  <a:srgbClr val="FFFF00"/>
                </a:solidFill>
              </a:rPr>
              <a:t>interact</a:t>
            </a:r>
            <a:r>
              <a:rPr lang="en-US" dirty="0">
                <a:solidFill>
                  <a:schemeClr val="tx1"/>
                </a:solidFill>
              </a:rPr>
              <a:t> with objects to </a:t>
            </a:r>
            <a:r>
              <a:rPr lang="en-US" dirty="0">
                <a:solidFill>
                  <a:srgbClr val="FFFF00"/>
                </a:solidFill>
              </a:rPr>
              <a:t>achieve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>
                <a:solidFill>
                  <a:srgbClr val="FFFF00"/>
                </a:solidFill>
              </a:rPr>
              <a:t>discover</a:t>
            </a:r>
            <a:r>
              <a:rPr lang="en-US" dirty="0">
                <a:solidFill>
                  <a:schemeClr val="tx1"/>
                </a:solidFill>
              </a:rPr>
              <a:t> new places</a:t>
            </a:r>
          </a:p>
        </p:txBody>
      </p:sp>
    </p:spTree>
    <p:extLst>
      <p:ext uri="{BB962C8B-B14F-4D97-AF65-F5344CB8AC3E}">
        <p14:creationId xmlns:p14="http://schemas.microsoft.com/office/powerpoint/2010/main" val="51113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72D22F4-45C6-4354-82D6-91F0E479C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90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4FF1A5-9DF5-4849-BB0C-3EDD0089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1D0242-46C1-4973-B213-AB4F89C7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Collecting clues to solve the Mystery</a:t>
            </a:r>
          </a:p>
          <a:p>
            <a:pPr>
              <a:lnSpc>
                <a:spcPct val="90000"/>
              </a:lnSpc>
            </a:pPr>
            <a:r>
              <a:rPr lang="en-US" dirty="0"/>
              <a:t>Escaping from the area after the investigation</a:t>
            </a:r>
          </a:p>
          <a:p>
            <a:pPr>
              <a:lnSpc>
                <a:spcPct val="90000"/>
              </a:lnSpc>
            </a:pPr>
            <a:r>
              <a:rPr lang="en-US" dirty="0"/>
              <a:t>Solving mini puzzles to reach locked/hidden places and discover the hidden secrets</a:t>
            </a:r>
          </a:p>
          <a:p>
            <a:pPr marL="36900" indent="0">
              <a:lnSpc>
                <a:spcPct val="90000"/>
              </a:lnSpc>
              <a:buNone/>
            </a:pPr>
            <a:endParaRPr lang="en-US" dirty="0"/>
          </a:p>
          <a:p>
            <a:pPr marL="36900" indent="0">
              <a:lnSpc>
                <a:spcPct val="90000"/>
              </a:lnSpc>
              <a:buNone/>
            </a:pPr>
            <a:r>
              <a:rPr lang="en-US" dirty="0"/>
              <a:t>Player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have escaped from the area before Dawn</a:t>
            </a:r>
            <a:endParaRPr lang="en-US" sz="1400" dirty="0"/>
          </a:p>
          <a:p>
            <a:pPr marL="36900" indent="0">
              <a:lnSpc>
                <a:spcPct val="90000"/>
              </a:lnSpc>
              <a:buNone/>
            </a:pPr>
            <a:r>
              <a:rPr lang="en-US" sz="1400" dirty="0"/>
              <a:t>   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690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iç mekan, tablo, oturma, yeşil içeren bir resim&#10;&#10;Açıklama otomatik olarak oluşturuldu">
            <a:extLst>
              <a:ext uri="{FF2B5EF4-FFF2-40B4-BE49-F238E27FC236}">
                <a16:creationId xmlns:a16="http://schemas.microsoft.com/office/drawing/2014/main" id="{369D043B-0956-48CB-93EF-A602F6838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8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4313D7-42EC-4041-AF99-CE40D117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Mechanics / Controls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0D48CE-5A82-4737-8A0F-8E02EEC68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Space: </a:t>
            </a:r>
            <a:r>
              <a:rPr lang="en-US" dirty="0"/>
              <a:t>Jump</a:t>
            </a:r>
          </a:p>
          <a:p>
            <a:r>
              <a:rPr lang="en-US" dirty="0">
                <a:solidFill>
                  <a:srgbClr val="FFFF00"/>
                </a:solidFill>
              </a:rPr>
              <a:t>Shift: </a:t>
            </a:r>
            <a:r>
              <a:rPr lang="en-US" dirty="0"/>
              <a:t>Run</a:t>
            </a:r>
          </a:p>
          <a:p>
            <a:r>
              <a:rPr lang="en-US" dirty="0">
                <a:solidFill>
                  <a:srgbClr val="FFFF00"/>
                </a:solidFill>
              </a:rPr>
              <a:t>W-A-S-D: </a:t>
            </a:r>
            <a:r>
              <a:rPr lang="en-US" dirty="0"/>
              <a:t>Movement</a:t>
            </a:r>
          </a:p>
          <a:p>
            <a:r>
              <a:rPr lang="en-US" dirty="0">
                <a:solidFill>
                  <a:srgbClr val="FFFF00"/>
                </a:solidFill>
              </a:rPr>
              <a:t>E: </a:t>
            </a:r>
            <a:r>
              <a:rPr lang="en-US" dirty="0"/>
              <a:t>Interact with an object</a:t>
            </a:r>
          </a:p>
          <a:p>
            <a:r>
              <a:rPr lang="en-US" dirty="0">
                <a:solidFill>
                  <a:srgbClr val="FFFF00"/>
                </a:solidFill>
              </a:rPr>
              <a:t>Space: </a:t>
            </a:r>
            <a:r>
              <a:rPr lang="en-US" dirty="0">
                <a:solidFill>
                  <a:schemeClr val="tx1"/>
                </a:solidFill>
              </a:rPr>
              <a:t>Unlock things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F: </a:t>
            </a:r>
            <a:r>
              <a:rPr lang="en-US" dirty="0"/>
              <a:t>Open / Close hand lamp</a:t>
            </a:r>
          </a:p>
          <a:p>
            <a:endParaRPr lang="en-US" dirty="0"/>
          </a:p>
          <a:p>
            <a:r>
              <a:rPr lang="en-US" dirty="0"/>
              <a:t>Also </a:t>
            </a:r>
            <a:r>
              <a:rPr lang="en-US" dirty="0">
                <a:solidFill>
                  <a:srgbClr val="FFFF00"/>
                </a:solidFill>
              </a:rPr>
              <a:t>Enter: </a:t>
            </a:r>
            <a:r>
              <a:rPr lang="en-US" dirty="0"/>
              <a:t>Skip Cutscene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1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69AA07E-5CE3-42FD-9E6C-C86F1E03D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8" r="372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57D09-5E30-4C05-AA78-F09A027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5" y="1673524"/>
            <a:ext cx="3485073" cy="24205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Thanks For Listening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652971-064F-4B32-A213-B326E652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677" y="1595889"/>
            <a:ext cx="3749615" cy="3680604"/>
          </a:xfrm>
          <a:prstGeom prst="roundRect">
            <a:avLst>
              <a:gd name="adj" fmla="val 2847"/>
            </a:avLst>
          </a:prstGeom>
          <a:noFill/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69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217</Words>
  <Application>Microsoft Office PowerPoint</Application>
  <PresentationFormat>Geniş ekran</PresentationFormat>
  <Paragraphs>48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Calibri</vt:lpstr>
      <vt:lpstr>Calisto MT</vt:lpstr>
      <vt:lpstr>Times New Roman</vt:lpstr>
      <vt:lpstr>Wingdings 2</vt:lpstr>
      <vt:lpstr>Kurşun Rengi</vt:lpstr>
      <vt:lpstr> The Silent Manor </vt:lpstr>
      <vt:lpstr>Game Features</vt:lpstr>
      <vt:lpstr>Story</vt:lpstr>
      <vt:lpstr>Mini Puzzles</vt:lpstr>
      <vt:lpstr>Cutscenes</vt:lpstr>
      <vt:lpstr>Interactions</vt:lpstr>
      <vt:lpstr>Objective</vt:lpstr>
      <vt:lpstr>Mechanics / Controls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Silent Manor </dc:title>
  <dc:creator>Ruolus</dc:creator>
  <cp:lastModifiedBy>Ruolus</cp:lastModifiedBy>
  <cp:revision>4</cp:revision>
  <dcterms:created xsi:type="dcterms:W3CDTF">2020-06-22T02:43:29Z</dcterms:created>
  <dcterms:modified xsi:type="dcterms:W3CDTF">2020-06-22T09:48:50Z</dcterms:modified>
</cp:coreProperties>
</file>